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Monotype Corsiva" pitchFamily="66" charset="0"/>
              </a:rPr>
              <a:t>Мой край. Мои земляки. Оружейник Н.Ф. Макаров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49411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студентка ГПОУ ТО «ТКПТС» </a:t>
            </a:r>
          </a:p>
          <a:p>
            <a:r>
              <a:rPr lang="ru-RU" dirty="0" err="1" smtClean="0"/>
              <a:t>Акинкина</a:t>
            </a:r>
            <a:r>
              <a:rPr lang="ru-RU" dirty="0" smtClean="0"/>
              <a:t> Надежда Алексеевна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ogswar.ru/images/stories/gadjet/dt-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34348"/>
            <a:ext cx="8129310" cy="49350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47667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Авиационная пушка АМ - 23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nabat.org.ua/img/maka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629150" cy="4829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Место захоронения великого тульского оружейника Н.Ф. Макарова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ulapressa.ru/wp-content/images/5541d19b2c5253.95934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2314" cy="3493517"/>
          </a:xfrm>
          <a:prstGeom prst="rect">
            <a:avLst/>
          </a:prstGeom>
          <a:noFill/>
        </p:spPr>
      </p:pic>
      <p:pic>
        <p:nvPicPr>
          <p:cNvPr id="24580" name="Picture 4" descr="http://www.национальнаяоборона.рф/dyn_images/img6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83006"/>
            <a:ext cx="4499992" cy="39749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166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Противотанковый комплекс «Корнет»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8772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Противотанковый комплекс «Панцирь»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ohomehostel.ru/img/tu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10722" cy="44727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15719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Первое упоминание о г. Туле зафиксировано в 1146 году в </a:t>
            </a:r>
            <a:r>
              <a:rPr lang="ru-RU" dirty="0" err="1" smtClean="0"/>
              <a:t>Никоновской</a:t>
            </a:r>
            <a:r>
              <a:rPr lang="ru-RU" dirty="0" smtClean="0"/>
              <a:t> Летописи.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619724.vk.me/v619724677/10ffa/QeGYgNxk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240360" cy="4190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126876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Указом Петра </a:t>
            </a:r>
            <a:r>
              <a:rPr lang="en-US" dirty="0" smtClean="0"/>
              <a:t>I</a:t>
            </a:r>
            <a:r>
              <a:rPr lang="ru-RU" dirty="0" smtClean="0"/>
              <a:t> от 26 февраля 1712 года в Туле был основан Императорский оружейный завод. </a:t>
            </a:r>
            <a:endParaRPr lang="ru-RU" dirty="0"/>
          </a:p>
        </p:txBody>
      </p:sp>
      <p:sp>
        <p:nvSpPr>
          <p:cNvPr id="15364" name="AutoShape 4" descr="http://teploe.bezformata.ru/content/image934984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teploe.bezformata.ru/content/image93498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49080"/>
            <a:ext cx="4114822" cy="2222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1.nh.ee/images/pix/900x585/b5e2e2d4/kaks-samovari-18-sajandi-tuulast-67054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018605"/>
          </a:xfrm>
          <a:prstGeom prst="rect">
            <a:avLst/>
          </a:prstGeom>
          <a:noFill/>
        </p:spPr>
      </p:pic>
      <p:pic>
        <p:nvPicPr>
          <p:cNvPr id="16388" name="Picture 4" descr="http://media.ffclub.ru/up80710-5051452_4b0fc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176464" cy="2996952"/>
          </a:xfrm>
          <a:prstGeom prst="rect">
            <a:avLst/>
          </a:prstGeom>
          <a:noFill/>
        </p:spPr>
      </p:pic>
      <p:pic>
        <p:nvPicPr>
          <p:cNvPr id="16390" name="Picture 6" descr="http://cyber-music.ru/files/catalog/bath__rus/132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0396"/>
            <a:ext cx="4547785" cy="3022940"/>
          </a:xfrm>
          <a:prstGeom prst="rect">
            <a:avLst/>
          </a:prstGeom>
          <a:noFill/>
        </p:spPr>
      </p:pic>
      <p:pic>
        <p:nvPicPr>
          <p:cNvPr id="16392" name="Picture 8" descr="http://img0.liveinternet.ru/images/attach/c/8/101/298/101298806_5276173_0_31fc6_3604fab6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6265" y="3356992"/>
            <a:ext cx="4207735" cy="315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-news.pro/uploads/posts/2015-07/1436465331_559eafa203030_1436463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54334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Пистолет Н.Ф. Макарова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ratishka.ru/archiv/2003/2/images/200302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600400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Николай Фёдорович Макаров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domaza.co/upload/bisproperties/57/94257/d190c22f9c7546e8e8c5f97b4eec21a5877bf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4300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</a:t>
            </a:r>
            <a:r>
              <a:rPr lang="ru-RU" sz="2800" b="1" dirty="0" smtClean="0"/>
              <a:t>. Спасово Рязанская область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onlineahead.net/upload/iblock/0e4/sqysgzenso-ankruuyadznmgy-gvmtfnfyderj-dvw2-1930-w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7409071" cy="4149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404664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Тульский механический институт (ныне Тульский государственный университет)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21region.org/uploads/posts/2009-08/125131290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689648"/>
          </a:xfrm>
          <a:prstGeom prst="rect">
            <a:avLst/>
          </a:prstGeom>
          <a:noFill/>
        </p:spPr>
      </p:pic>
      <p:pic>
        <p:nvPicPr>
          <p:cNvPr id="21510" name="Picture 6" descr="http://www.imfdb.org/images/archive/f/f1/20130403235009%21TT-33-War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3452" y="3331684"/>
            <a:ext cx="4940548" cy="3526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7647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Пистолет Н.Ф. Макарова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5811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Пистолет ТТ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101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2015-11-16T07:37:34Z</dcterms:created>
  <dcterms:modified xsi:type="dcterms:W3CDTF">2015-11-16T08:25:42Z</dcterms:modified>
</cp:coreProperties>
</file>